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0" r:id="rId2"/>
    <p:sldId id="291" r:id="rId3"/>
    <p:sldId id="294" r:id="rId4"/>
    <p:sldId id="293" r:id="rId5"/>
    <p:sldId id="298" r:id="rId6"/>
    <p:sldId id="292" r:id="rId7"/>
    <p:sldId id="295" r:id="rId8"/>
    <p:sldId id="296" r:id="rId9"/>
    <p:sldId id="297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95D9"/>
    <a:srgbClr val="A6CA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>
        <p:scale>
          <a:sx n="75" d="100"/>
          <a:sy n="75" d="100"/>
        </p:scale>
        <p:origin x="1176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ED8F87-85C7-7C16-D581-A165B50111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38F0327-9625-EF0C-BFF9-3B3D8951D4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09C4F35-AFB3-F806-AFDA-26A699AAB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3F622E-6845-E68D-340C-1CF4AF214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892D64-382E-C76D-32D1-78311AE4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313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0937E8-21D6-C5D7-829F-6117F1497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6719F24-F3BF-4D32-495C-3F4A974DE7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3D9BB0-58F1-F199-DD90-E3490DB29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DBAFF1-A226-B869-CADE-A7B9F8500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E2BA25-45AE-8F26-F710-B68E331CF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6821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DAFEACD-292F-8CC3-760E-6551214A64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BC1BDE7-6C62-FE18-5656-F832CCC677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66AFC9-4DAB-7F24-A91F-A30A29C2C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C87C7A-95EB-D576-7527-84BDDD8F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FB0351-2915-3F47-C2BF-86BA6FA12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693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2D19AC-CA41-0AB5-464D-9C378138D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99FA9A-D12E-FB57-058D-D37769E30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3CFCEB-9542-7080-D342-18DE15060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56909D-9664-C307-68AE-D55BD33C5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3E4230-2EAE-47E3-72E2-065366311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1594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7409BE-6AC4-45E2-2BAF-47D238DD9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6050C28-B1CD-B72B-A047-4AA90946A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D782AAC-A527-F070-96BB-6F3C5026E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37D0F1E-9CBD-CF86-7D31-2DA94EB64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1CD0149-9EB0-30A0-BEE6-5ED33C19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5087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6FBE19-AA6F-A8C6-9225-702D6DE2D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80448F-005C-B484-A56B-8A242806C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270A333-EB36-E34C-008D-CAD97187DA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223A379-1D51-4B52-FBCF-0FE32CE0E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40B8881-689F-6D96-B29B-2C3BDC186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A0BE55-A7EA-57C5-F728-240639DA8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9230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1334BC-BEBA-18FF-A470-894C51928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F53C4E-33B5-0E87-B232-925B03632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6544019-FBBF-E761-F0EE-5BC9DD2489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88D7D8D-BBD9-7A31-998A-BF551823A9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5E588D3-7FFA-219E-5FC9-B9658828E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0DDD60C-C022-F028-DC91-BC4E7F5CF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9648DE2-49D9-7F48-3413-4C200D6BC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3CED368-C0C9-362B-E143-51884C9F2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5471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D25CAC-0A94-1CDC-B725-9A8F71019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8763103-2D5F-FCE1-E667-72DD48DB4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F0219A0-1D34-100D-F4E1-FA3FE15C4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FFE4F6C-5506-119B-173B-C033DFCD9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47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1EA9345-882C-C516-EFB1-AA572416B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C8D18A0-9563-E38A-C2FD-33A8A0EC7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307F48A-5B69-57C6-7B1E-9E6604DA3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985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D8290C-5B06-5AA5-7D3E-4EC9C3DFE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976CDB-0C24-F08C-81DA-5D38B1884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0A9E717-3DC7-F419-D9E4-B2B640FDA9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F45106-FFE2-EE2B-BC73-2163AC935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5A5519-487B-B102-8C83-6C67AE85A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2200A5A-FC17-75CF-DEA8-D5AFBB45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451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3CD07B-C47F-82DC-DD39-67F3CAC13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F5ACBE6-6686-EADF-858F-C172919749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BFE420C-BD97-C8F8-38AA-3DAF8AE85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F9B9127-9BF4-F4C3-591B-CC8D9410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185B4E7-3AEE-EFFF-AFCF-FDE2F1EFF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E6C03E-68F5-EED4-3879-0AD0276B4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3682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C71B6B-3519-6E9D-69EF-A204C8F24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107215-8C98-72E0-C602-523968315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C91EAA-6295-0E6D-2ADA-A99D66C39B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A948B3-A814-4F37-87E2-D1B694183908}" type="datetimeFigureOut">
              <a:rPr lang="ru-RU" smtClean="0"/>
              <a:t>05.11.2024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34EFE6-194A-3743-72C1-E3A9FF63A2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EC25EF-807D-1A08-268A-A5C335E571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203DF4-4083-4747-ABAC-945FCC41AF4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1028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95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341128-8CFB-BDDA-0CCE-1F9ADB7D3E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2506"/>
            <a:ext cx="9144000" cy="991352"/>
          </a:xfrm>
        </p:spPr>
        <p:txBody>
          <a:bodyPr>
            <a:normAutofit/>
          </a:bodyPr>
          <a:lstStyle/>
          <a:p>
            <a:r>
              <a:rPr lang="ru-RU" sz="44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Мобильная робототехника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0670DD-1959-58AD-9393-08B57CABF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01119"/>
            <a:ext cx="9144000" cy="1655762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Результат выполнения</a:t>
            </a:r>
          </a:p>
          <a:p>
            <a:r>
              <a:rPr lang="ru-RU" sz="40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Лабораторной работы №</a:t>
            </a:r>
            <a:r>
              <a:rPr lang="en-US" sz="40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12</a:t>
            </a:r>
          </a:p>
          <a:p>
            <a:endParaRPr lang="ru-RU" sz="4000" dirty="0">
              <a:solidFill>
                <a:schemeClr val="bg1"/>
              </a:solidFill>
              <a:latin typeface="Gabriola" panose="04040605051002020D02" pitchFamily="82" charset="0"/>
              <a:cs typeface="Times New Roman" panose="02020603050405020304" pitchFamily="18" charset="0"/>
            </a:endParaRPr>
          </a:p>
          <a:p>
            <a:endParaRPr lang="ru-RU" sz="4000" dirty="0">
              <a:solidFill>
                <a:schemeClr val="bg1"/>
              </a:solidFill>
              <a:latin typeface="Gabriola" panose="04040605051002020D02" pitchFamily="82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0E322C-6824-424D-8D7E-6812FEB5E46D}"/>
              </a:ext>
            </a:extLst>
          </p:cNvPr>
          <p:cNvSpPr txBox="1"/>
          <p:nvPr/>
        </p:nvSpPr>
        <p:spPr>
          <a:xfrm>
            <a:off x="1524000" y="4961682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Выполнил</a:t>
            </a:r>
            <a:br>
              <a:rPr lang="ru-RU" sz="40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</a:br>
            <a:r>
              <a:rPr lang="ru-RU" sz="4000" dirty="0" err="1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Ёда</a:t>
            </a:r>
            <a:r>
              <a:rPr lang="ru-RU" sz="4000" dirty="0">
                <a:solidFill>
                  <a:schemeClr val="bg1"/>
                </a:solidFill>
                <a:latin typeface="Gabriola" panose="04040605051002020D02" pitchFamily="82" charset="0"/>
                <a:cs typeface="Times New Roman" panose="02020603050405020304" pitchFamily="18" charset="0"/>
              </a:rPr>
              <a:t> Никита Дмитриевич</a:t>
            </a:r>
          </a:p>
        </p:txBody>
      </p:sp>
    </p:spTree>
    <p:extLst>
      <p:ext uri="{BB962C8B-B14F-4D97-AF65-F5344CB8AC3E}">
        <p14:creationId xmlns:p14="http://schemas.microsoft.com/office/powerpoint/2010/main" val="184403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0EDA480-C845-99D7-44CA-66CEA71B0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837" y="2719288"/>
            <a:ext cx="6630325" cy="141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2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EE5917-2848-E1B7-64E9-98D833320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689343-CD14-6C2A-5942-9FABD8CE1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4955076-4A93-BE2A-0A0E-AE965936B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68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8FC43E-B511-C8D6-F465-EFA7F1D1E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87FA487-B83E-E641-F5EA-F48764B2E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CD27B23-EDFF-DCBC-0DBB-956B716C9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62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ab_12_num_2">
            <a:hlinkClick r:id="" action="ppaction://media"/>
            <a:extLst>
              <a:ext uri="{FF2B5EF4-FFF2-40B4-BE49-F238E27FC236}">
                <a16:creationId xmlns:a16="http://schemas.microsoft.com/office/drawing/2014/main" id="{DD3ABEA2-FEFF-7889-0AEF-7BCF1C7463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27909" y="107950"/>
            <a:ext cx="3736181" cy="6642100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551200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562256F-6582-8F17-9DB4-F9BF5E8FD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495" y="2657367"/>
            <a:ext cx="6697010" cy="154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42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94ABF5-0267-CF2E-FED1-B4DB52334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8DADA2-52CD-C21D-BFD9-6C53CE83D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D318FA4-AA77-5676-13F8-85530525B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795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78A69C-3F54-C12F-1075-94552E93E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3201E8-4A5D-D3F9-B798-87A8803C6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40270D5-435E-9220-96D7-BE20063B3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445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lab_12_num_3">
            <a:hlinkClick r:id="" action="ppaction://media"/>
            <a:extLst>
              <a:ext uri="{FF2B5EF4-FFF2-40B4-BE49-F238E27FC236}">
                <a16:creationId xmlns:a16="http://schemas.microsoft.com/office/drawing/2014/main" id="{E888F8FC-4708-D904-1550-594D6F734B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20765" y="95250"/>
            <a:ext cx="3750469" cy="6667500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243941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13</Words>
  <Application>Microsoft Office PowerPoint</Application>
  <PresentationFormat>Широкоэкранный</PresentationFormat>
  <Paragraphs>4</Paragraphs>
  <Slides>9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Gabriola</vt:lpstr>
      <vt:lpstr>Тема Office</vt:lpstr>
      <vt:lpstr>Мобильная робототехника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Nikita Yoda</dc:creator>
  <cp:lastModifiedBy>Nikita Yoda</cp:lastModifiedBy>
  <cp:revision>21</cp:revision>
  <dcterms:created xsi:type="dcterms:W3CDTF">2024-10-17T09:16:17Z</dcterms:created>
  <dcterms:modified xsi:type="dcterms:W3CDTF">2024-11-05T15:44:18Z</dcterms:modified>
</cp:coreProperties>
</file>

<file path=docProps/thumbnail.jpeg>
</file>